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0BA174CF-D137-42F0-AE02-B3D845660802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662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1501920" y="979303"/>
            <a:ext cx="5355360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>
                <a:solidFill>
                  <a:srgbClr val="000000"/>
                </a:solidFill>
              </a:rPr>
              <a:t>Índice de Información Presupuestal Municipal 2016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95840" y="980743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endParaRPr lang="es-MX" altLang="es-MX">
              <a:solidFill>
                <a:srgbClr val="000000"/>
              </a:solidFill>
            </a:endParaRPr>
          </a:p>
          <a:p>
            <a:pPr algn="ctr" eaLnBrk="1">
              <a:buClrTx/>
              <a:buFontTx/>
              <a:buNone/>
            </a:pPr>
            <a:endParaRPr lang="es-MX" altLang="es-MX">
              <a:solidFill>
                <a:srgbClr val="000000"/>
              </a:solidFill>
            </a:endParaRPr>
          </a:p>
          <a:p>
            <a:pPr algn="just" eaLnBrk="1">
              <a:buClrTx/>
              <a:buSzTx/>
              <a:buFontTx/>
              <a:buNone/>
            </a:pPr>
            <a:r>
              <a:rPr lang="es-MX" altLang="es-MX">
                <a:solidFill>
                  <a:srgbClr val="000000"/>
                </a:solidFill>
              </a:rPr>
              <a:t>16.- Desglosé de la Ley de Ingresos por total  de ingreso por concepto de derechos, disponible en la Pagina de gobierno Municipal </a:t>
            </a:r>
            <a:r>
              <a:rPr lang="es-MX" altLang="es-MX">
                <a:solidFill>
                  <a:srgbClr val="000000"/>
                </a:solidFill>
                <a:hlinkClick r:id="rId5"/>
              </a:rPr>
              <a:t>www.torreon.gob.mx</a:t>
            </a:r>
            <a:r>
              <a:rPr lang="es-MX" altLang="es-MX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9222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80" y="2187590"/>
            <a:ext cx="7837920" cy="440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7896875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32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18</cp:revision>
  <dcterms:created xsi:type="dcterms:W3CDTF">2016-05-27T14:26:58Z</dcterms:created>
  <dcterms:modified xsi:type="dcterms:W3CDTF">2016-05-27T15:08:30Z</dcterms:modified>
</cp:coreProperties>
</file>